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2" r:id="rId3"/>
    <p:sldId id="381" r:id="rId4"/>
    <p:sldId id="368" r:id="rId5"/>
    <p:sldId id="369" r:id="rId6"/>
    <p:sldId id="277" r:id="rId7"/>
    <p:sldId id="268" r:id="rId8"/>
    <p:sldId id="365" r:id="rId9"/>
    <p:sldId id="364" r:id="rId10"/>
    <p:sldId id="358" r:id="rId11"/>
    <p:sldId id="361" r:id="rId12"/>
    <p:sldId id="264" r:id="rId13"/>
    <p:sldId id="265" r:id="rId14"/>
    <p:sldId id="372" r:id="rId15"/>
    <p:sldId id="267" r:id="rId16"/>
    <p:sldId id="259" r:id="rId17"/>
    <p:sldId id="355" r:id="rId18"/>
    <p:sldId id="260" r:id="rId19"/>
    <p:sldId id="330" r:id="rId20"/>
    <p:sldId id="261" r:id="rId21"/>
    <p:sldId id="360" r:id="rId22"/>
    <p:sldId id="380" r:id="rId23"/>
    <p:sldId id="262" r:id="rId24"/>
    <p:sldId id="349" r:id="rId25"/>
    <p:sldId id="359" r:id="rId26"/>
    <p:sldId id="263" r:id="rId27"/>
    <p:sldId id="331" r:id="rId28"/>
    <p:sldId id="352" r:id="rId29"/>
    <p:sldId id="362" r:id="rId30"/>
    <p:sldId id="356" r:id="rId31"/>
    <p:sldId id="363" r:id="rId32"/>
    <p:sldId id="379" r:id="rId33"/>
    <p:sldId id="367" r:id="rId34"/>
    <p:sldId id="332" r:id="rId35"/>
    <p:sldId id="378" r:id="rId36"/>
    <p:sldId id="370" r:id="rId37"/>
    <p:sldId id="366" r:id="rId38"/>
    <p:sldId id="376" r:id="rId39"/>
    <p:sldId id="377" r:id="rId40"/>
    <p:sldId id="266" r:id="rId41"/>
    <p:sldId id="373" r:id="rId42"/>
    <p:sldId id="357" r:id="rId43"/>
    <p:sldId id="374" r:id="rId44"/>
    <p:sldId id="375" r:id="rId45"/>
    <p:sldId id="354" r:id="rId46"/>
  </p:sldIdLst>
  <p:sldSz cx="9144000" cy="6858000" type="screen4x3"/>
  <p:notesSz cx="6797675" cy="992663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420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C6427-17E6-4286-924E-F34F4BE1DD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C56DB-08C8-4241-B722-34FA3FE3D8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1647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A3D9E-43A9-4FD6-8934-CA9404402A75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4163C-E9E0-4E20-BF81-EDDF6683D6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078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4163C-E9E0-4E20-BF81-EDDF6683D6B5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046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131840" y="6366927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Eden Valley Camera Club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806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061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9605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5506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496" y="59025"/>
            <a:ext cx="9073008" cy="61350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79712" y="6280517"/>
            <a:ext cx="5184576" cy="43204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/>
            </a:lvl1pPr>
          </a:lstStyle>
          <a:p>
            <a:r>
              <a:rPr lang="en-GB" dirty="0"/>
              <a:t>Insert Image Name Here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68202" y="6377868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9DFC24E-C505-43AD-B197-4ACCF8078E71}" type="slidenum">
              <a:rPr lang="en-GB" sz="2000" kern="1200" baseline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pPr/>
              <a:t>‹#›</a:t>
            </a:fld>
            <a:endParaRPr lang="en-GB" sz="2000" kern="1200" baseline="0" dirty="0">
              <a:solidFill>
                <a:schemeClr val="bg1">
                  <a:lumMod val="6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33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4583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9623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4760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2427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7005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GB" sz="20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5101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3477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E7901-0D94-40D3-9A80-F66399CAE99B}" type="datetimeFigureOut">
              <a:rPr lang="en-GB" smtClean="0"/>
              <a:pPr/>
              <a:t>13/03/2020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46A7A-4CF4-4471-9110-79203FE200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5136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Theme ‘Black &amp; White’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83894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w</a:t>
            </a:r>
            <a:r>
              <a:rPr lang="en-GB" smtClean="0"/>
              <a:t>ith </a:t>
            </a:r>
            <a:r>
              <a:rPr lang="en-GB" dirty="0" smtClean="0"/>
              <a:t>judging via a 1-5 point system </a:t>
            </a:r>
          </a:p>
          <a:p>
            <a:r>
              <a:rPr lang="en-GB" dirty="0" smtClean="0"/>
              <a:t> </a:t>
            </a:r>
            <a:r>
              <a:rPr lang="en-GB" dirty="0"/>
              <a:t>by members</a:t>
            </a:r>
          </a:p>
        </p:txBody>
      </p:sp>
    </p:spTree>
    <p:extLst>
      <p:ext uri="{BB962C8B-B14F-4D97-AF65-F5344CB8AC3E}">
        <p14:creationId xmlns:p14="http://schemas.microsoft.com/office/powerpoint/2010/main" xmlns="" val="189483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5616" y="6065912"/>
            <a:ext cx="77724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David Bell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3 huts-David B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04059"/>
            <a:ext cx="8003413" cy="55236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6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309320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Daffodil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Iain Haley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460432" cy="56402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61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Snack Time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Katie Treave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nack Time- Katie Tre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548680"/>
            <a:ext cx="5472608" cy="547260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43808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74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6309320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‘Tear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share scarf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Jacqueline Alexander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Tear &amp; share scarf- Jacqueine Alexa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7060077" cy="530120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43808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85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 in the Mask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Iain Haley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393" y="764704"/>
            <a:ext cx="3025443" cy="53530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66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237312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Tree  against a  stormy </a:t>
            </a:r>
            <a:r>
              <a:rPr lang="en-GB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sky’- Jill Eastham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Tree in silhouette-J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279903" cy="55199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23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5616" y="6165304"/>
            <a:ext cx="77724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Baa, baa black &amp; white sheep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’-Jennifer Mackenzie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Baa Baa Black and White Sheep Jennifer MacKenz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549776"/>
            <a:ext cx="6768752" cy="56384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75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6309320"/>
            <a:ext cx="77724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Been busted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Mike Childs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4487" y="620688"/>
            <a:ext cx="5125005" cy="55172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13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4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6309320"/>
            <a:ext cx="77724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Blackface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–Colin Bryce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Blackface-ColinBryc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622759"/>
            <a:ext cx="6840760" cy="55871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11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41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6309320"/>
            <a:ext cx="77724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Boudicca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’- Katie Treave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Boudicea-KAtieTre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03940" cy="57359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41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GB" sz="2800" baseline="30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17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620688"/>
            <a:ext cx="3707213" cy="555343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55576" y="6169732"/>
            <a:ext cx="7852792" cy="13765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Bleak mid-winter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–Jennifer Mackenzie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13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309320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Cars in the 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rain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–Colin Bryce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Cars in the Rain-ColinBryc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80920" cy="55322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25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309320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Chopper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Barbara Keen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8316416" cy="55442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8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26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309320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Day’s </a:t>
            </a:r>
            <a:r>
              <a:rPr lang="en-GB" sz="2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catch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Dennis Butterworth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832648" cy="58326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13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04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Dead  wonky tree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Jacqueline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Alexander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ead wonky Tree- JacquelineAlexa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20688"/>
            <a:ext cx="7416825" cy="55690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12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4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Duchess Razor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–Colin Bryce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uchess Razor-Colin Bryc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552922"/>
            <a:ext cx="7992888" cy="539635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13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4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E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vening Al-</a:t>
            </a:r>
            <a:r>
              <a:rPr lang="en-GB" sz="2800" noProof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Donals</a:t>
            </a:r>
            <a:r>
              <a:rPr lang="en-GB" sz="2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 –Donald </a:t>
            </a:r>
            <a:r>
              <a:rPr lang="en-GB" sz="2800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McLellan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5425" y="620688"/>
            <a:ext cx="3536775" cy="54452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00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Facing the Storm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–Katie Treave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Facing the Storm-Katie Tre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326562" cy="54361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13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0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‘Fast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in Aira creek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Barrie Anthony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ast water in Aira Creek-Barrie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1928" y="620688"/>
            <a:ext cx="3556255" cy="53285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0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‘Fence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Line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–Jill Eastham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Fence Line-J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1" y="764702"/>
            <a:ext cx="3456385" cy="518457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8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0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Hands across the water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Andrew Blair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721695"/>
            <a:ext cx="7128792" cy="5346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30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5616" y="6065912"/>
            <a:ext cx="77724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Ashgill Force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Jim Kerr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2586"/>
            <a:ext cx="9144000" cy="44728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116632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16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3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Knock, knock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–Mike Childs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620688"/>
            <a:ext cx="3654153" cy="548122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12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08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Maggie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’- Donald McLennan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0688"/>
            <a:ext cx="7674917" cy="54406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9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79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Raw Power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–Dennis Butterworth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692696"/>
            <a:ext cx="6480721" cy="5184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8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Road to the Isles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–Andrew Blair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1623060"/>
            <a:ext cx="8737600" cy="36118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29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Silver Waters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Jennifer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Mackenzie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Silver Waters Jennifer MacKenz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9460" y="620688"/>
            <a:ext cx="2890030" cy="54178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27784" y="116632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0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14679" y="-1623342"/>
            <a:ext cx="16567599" cy="95145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Spring is near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’- Dennis Butterworth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9792" y="0"/>
            <a:ext cx="3824808" cy="7284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38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Stonemason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Donald Maclennan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6805" y="620688"/>
            <a:ext cx="3947787" cy="54452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52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Struggling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Michael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Holliday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548680"/>
            <a:ext cx="7424802" cy="54770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15816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13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50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Sun Temple Stepwell-1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–Jim Kerr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0688"/>
            <a:ext cx="7993396" cy="53289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43808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11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17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Sun Temple Stepwell-2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Jim Kerr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764704"/>
            <a:ext cx="7951811" cy="530120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43808" y="116632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12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28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Rydal Water Caves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–Iain Haley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48680"/>
            <a:ext cx="8167836" cy="54452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84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camera never lies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’- David Bell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The camera never lies-David B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33"/>
            <a:ext cx="9144000" cy="51429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12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65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Old Mill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David Bell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92696"/>
            <a:ext cx="8280920" cy="55206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43808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11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19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Up the junction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Mike Childs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980728"/>
            <a:ext cx="5008852" cy="507603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11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3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View from within Rydal Caves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Jill Eastham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View from within Rydal Caves-J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052" y="620688"/>
            <a:ext cx="8208912" cy="547260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10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92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Waiting for the 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Wind’ –Dennis Butterworth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692696"/>
            <a:ext cx="6822758" cy="545820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11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01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Yorkshire Moor patchwork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Jacqueline Alexander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Yorkshire Moor patchwork-JAcqueline Alexa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7" y="758143"/>
            <a:ext cx="7200800" cy="54071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80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Skye Transport Systems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Andrew Blair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48680"/>
            <a:ext cx="7992888" cy="54405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43808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16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98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Light Source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David Bell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The light source-David B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5"/>
            <a:ext cx="8276451" cy="54956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52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2373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Ullswater on dark day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Barrie Anthony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llswater on dark day-Barrie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778211" cy="517518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16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80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6065912"/>
            <a:ext cx="86409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Steaming Along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Michael Holliday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620688"/>
            <a:ext cx="3694005" cy="54294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192" y="15240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15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17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309320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 </a:t>
            </a:r>
            <a:r>
              <a:rPr lang="en-GB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Coin Spin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– Michael Holliday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335972" cy="56320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792" y="0"/>
            <a:ext cx="367240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 points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89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 &amp;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&amp; White</Template>
  <TotalTime>5145</TotalTime>
  <Words>474</Words>
  <Application>Microsoft Office PowerPoint</Application>
  <PresentationFormat>On-screen Show (4:3)</PresentationFormat>
  <Paragraphs>92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Black &amp; White</vt:lpstr>
      <vt:lpstr>Theme ‘Black &amp; White’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</dc:title>
  <dc:creator>Michael Holliday</dc:creator>
  <cp:lastModifiedBy>Jill Eastham</cp:lastModifiedBy>
  <cp:revision>121</cp:revision>
  <dcterms:created xsi:type="dcterms:W3CDTF">2015-12-14T18:56:40Z</dcterms:created>
  <dcterms:modified xsi:type="dcterms:W3CDTF">2020-03-14T19:15:05Z</dcterms:modified>
</cp:coreProperties>
</file>